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3C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7D20A-45D9-4783-907D-D9FEC4813556}" v="20" dt="2023-08-11T13:34:01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Weiss" userId="40b2ad47-2c01-43e3-a788-94a9594c2a42" providerId="ADAL" clId="{9717D20A-45D9-4783-907D-D9FEC4813556}"/>
    <pc:docChg chg="undo custSel modSld">
      <pc:chgData name="Thorsten Weiss" userId="40b2ad47-2c01-43e3-a788-94a9594c2a42" providerId="ADAL" clId="{9717D20A-45D9-4783-907D-D9FEC4813556}" dt="2023-08-11T13:34:19.062" v="4292" actId="1076"/>
      <pc:docMkLst>
        <pc:docMk/>
      </pc:docMkLst>
      <pc:sldChg chg="addSp delSp modSp mod">
        <pc:chgData name="Thorsten Weiss" userId="40b2ad47-2c01-43e3-a788-94a9594c2a42" providerId="ADAL" clId="{9717D20A-45D9-4783-907D-D9FEC4813556}" dt="2023-08-11T13:34:19.062" v="4292" actId="1076"/>
        <pc:sldMkLst>
          <pc:docMk/>
          <pc:sldMk cId="940968404" sldId="256"/>
        </pc:sldMkLst>
        <pc:spChg chg="mod">
          <ac:chgData name="Thorsten Weiss" userId="40b2ad47-2c01-43e3-a788-94a9594c2a42" providerId="ADAL" clId="{9717D20A-45D9-4783-907D-D9FEC4813556}" dt="2023-08-11T13:32:20.248" v="4110" actId="1076"/>
          <ac:spMkLst>
            <pc:docMk/>
            <pc:sldMk cId="940968404" sldId="256"/>
            <ac:spMk id="4" creationId="{36CD9958-42C3-94B0-E0E4-85DBCE80704E}"/>
          </ac:spMkLst>
        </pc:spChg>
        <pc:spChg chg="mod">
          <ac:chgData name="Thorsten Weiss" userId="40b2ad47-2c01-43e3-a788-94a9594c2a42" providerId="ADAL" clId="{9717D20A-45D9-4783-907D-D9FEC4813556}" dt="2023-08-11T13:28:02.891" v="3936" actId="1076"/>
          <ac:spMkLst>
            <pc:docMk/>
            <pc:sldMk cId="940968404" sldId="256"/>
            <ac:spMk id="5" creationId="{8A7CDF5C-C911-0F67-A960-6501673DEAB3}"/>
          </ac:spMkLst>
        </pc:spChg>
        <pc:spChg chg="add mod ord">
          <ac:chgData name="Thorsten Weiss" userId="40b2ad47-2c01-43e3-a788-94a9594c2a42" providerId="ADAL" clId="{9717D20A-45D9-4783-907D-D9FEC4813556}" dt="2023-08-11T13:33:47.651" v="4265" actId="167"/>
          <ac:spMkLst>
            <pc:docMk/>
            <pc:sldMk cId="940968404" sldId="256"/>
            <ac:spMk id="9" creationId="{6AE1948C-B55C-AA6A-0D3A-07F9AC8AEA66}"/>
          </ac:spMkLst>
        </pc:spChg>
        <pc:spChg chg="add mod ord">
          <ac:chgData name="Thorsten Weiss" userId="40b2ad47-2c01-43e3-a788-94a9594c2a42" providerId="ADAL" clId="{9717D20A-45D9-4783-907D-D9FEC4813556}" dt="2023-08-11T13:33:47.651" v="4265" actId="167"/>
          <ac:spMkLst>
            <pc:docMk/>
            <pc:sldMk cId="940968404" sldId="256"/>
            <ac:spMk id="10" creationId="{B6EDA819-2DE8-AE80-934E-EBD40338A07B}"/>
          </ac:spMkLst>
        </pc:spChg>
        <pc:spChg chg="add mod">
          <ac:chgData name="Thorsten Weiss" userId="40b2ad47-2c01-43e3-a788-94a9594c2a42" providerId="ADAL" clId="{9717D20A-45D9-4783-907D-D9FEC4813556}" dt="2023-08-11T13:33:37.233" v="4229" actId="552"/>
          <ac:spMkLst>
            <pc:docMk/>
            <pc:sldMk cId="940968404" sldId="256"/>
            <ac:spMk id="11" creationId="{CFA2114B-82D8-059F-691B-DD596906C75C}"/>
          </ac:spMkLst>
        </pc:spChg>
        <pc:spChg chg="add mod">
          <ac:chgData name="Thorsten Weiss" userId="40b2ad47-2c01-43e3-a788-94a9594c2a42" providerId="ADAL" clId="{9717D20A-45D9-4783-907D-D9FEC4813556}" dt="2023-08-11T13:28:00.824" v="3935" actId="1036"/>
          <ac:spMkLst>
            <pc:docMk/>
            <pc:sldMk cId="940968404" sldId="256"/>
            <ac:spMk id="14" creationId="{81025451-CC45-89CB-C227-A9C3C6037686}"/>
          </ac:spMkLst>
        </pc:spChg>
        <pc:spChg chg="add mod or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16" creationId="{FD57B623-722E-9AF3-D7CE-64CCA790AF08}"/>
          </ac:spMkLst>
        </pc:spChg>
        <pc:spChg chg="add mo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17" creationId="{FAB28A72-4B00-674F-BB67-0EB9620B3FE1}"/>
          </ac:spMkLst>
        </pc:spChg>
        <pc:spChg chg="add mod or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18" creationId="{FD62210C-6F63-6CAD-3C00-C62905996D73}"/>
          </ac:spMkLst>
        </pc:spChg>
        <pc:spChg chg="add mo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19" creationId="{F27B8AFE-4C0C-715E-707D-45577D7FD91B}"/>
          </ac:spMkLst>
        </pc:spChg>
        <pc:spChg chg="add mod or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20" creationId="{2A91599B-2255-19F5-4DCF-8ECD82AFDC01}"/>
          </ac:spMkLst>
        </pc:spChg>
        <pc:spChg chg="add mod or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21" creationId="{C41AE3EF-D2AB-3C09-8B1E-4448EB9C9E71}"/>
          </ac:spMkLst>
        </pc:spChg>
        <pc:spChg chg="add mod ord">
          <ac:chgData name="Thorsten Weiss" userId="40b2ad47-2c01-43e3-a788-94a9594c2a42" providerId="ADAL" clId="{9717D20A-45D9-4783-907D-D9FEC4813556}" dt="2023-08-11T13:33:07.893" v="4171" actId="20577"/>
          <ac:spMkLst>
            <pc:docMk/>
            <pc:sldMk cId="940968404" sldId="256"/>
            <ac:spMk id="22" creationId="{A01B4038-A506-5171-C589-4A2AB7FDA6AC}"/>
          </ac:spMkLst>
        </pc:spChg>
        <pc:spChg chg="add mod">
          <ac:chgData name="Thorsten Weiss" userId="40b2ad47-2c01-43e3-a788-94a9594c2a42" providerId="ADAL" clId="{9717D20A-45D9-4783-907D-D9FEC4813556}" dt="2023-08-11T13:32:52.204" v="4139" actId="2711"/>
          <ac:spMkLst>
            <pc:docMk/>
            <pc:sldMk cId="940968404" sldId="256"/>
            <ac:spMk id="23" creationId="{79F313D2-9614-F9EA-EC90-4550F692BC7D}"/>
          </ac:spMkLst>
        </pc:spChg>
        <pc:spChg chg="add mod">
          <ac:chgData name="Thorsten Weiss" userId="40b2ad47-2c01-43e3-a788-94a9594c2a42" providerId="ADAL" clId="{9717D20A-45D9-4783-907D-D9FEC4813556}" dt="2023-08-11T13:33:43.401" v="4264" actId="1036"/>
          <ac:spMkLst>
            <pc:docMk/>
            <pc:sldMk cId="940968404" sldId="256"/>
            <ac:spMk id="24" creationId="{83DCB197-DA1D-53E2-4271-9E7AA57B9B92}"/>
          </ac:spMkLst>
        </pc:spChg>
        <pc:spChg chg="add mod">
          <ac:chgData name="Thorsten Weiss" userId="40b2ad47-2c01-43e3-a788-94a9594c2a42" providerId="ADAL" clId="{9717D20A-45D9-4783-907D-D9FEC4813556}" dt="2023-08-11T13:34:19.062" v="4292" actId="1076"/>
          <ac:spMkLst>
            <pc:docMk/>
            <pc:sldMk cId="940968404" sldId="256"/>
            <ac:spMk id="25" creationId="{85229616-62C9-7575-198E-0CB84601CDEA}"/>
          </ac:spMkLst>
        </pc:spChg>
        <pc:picChg chg="add del mod">
          <ac:chgData name="Thorsten Weiss" userId="40b2ad47-2c01-43e3-a788-94a9594c2a42" providerId="ADAL" clId="{9717D20A-45D9-4783-907D-D9FEC4813556}" dt="2023-08-11T13:32:55.767" v="4140" actId="478"/>
          <ac:picMkLst>
            <pc:docMk/>
            <pc:sldMk cId="940968404" sldId="256"/>
            <ac:picMk id="7" creationId="{7753FFF0-23D1-74DF-5E73-A0EC1F85DC9B}"/>
          </ac:picMkLst>
        </pc:picChg>
        <pc:picChg chg="add mod">
          <ac:chgData name="Thorsten Weiss" userId="40b2ad47-2c01-43e3-a788-94a9594c2a42" providerId="ADAL" clId="{9717D20A-45D9-4783-907D-D9FEC4813556}" dt="2023-08-11T13:33:56.054" v="4266" actId="1076"/>
          <ac:picMkLst>
            <pc:docMk/>
            <pc:sldMk cId="940968404" sldId="256"/>
            <ac:picMk id="8" creationId="{7A2E1833-7CD8-34E6-61B8-B5846460D502}"/>
          </ac:picMkLst>
        </pc:picChg>
        <pc:picChg chg="del">
          <ac:chgData name="Thorsten Weiss" userId="40b2ad47-2c01-43e3-a788-94a9594c2a42" providerId="ADAL" clId="{9717D20A-45D9-4783-907D-D9FEC4813556}" dt="2023-08-11T13:01:27.867" v="112" actId="478"/>
          <ac:picMkLst>
            <pc:docMk/>
            <pc:sldMk cId="940968404" sldId="256"/>
            <ac:picMk id="1028" creationId="{24D2EBAC-30BB-493B-FBF5-BBC98EE7558C}"/>
          </ac:picMkLst>
        </pc:picChg>
        <pc:cxnChg chg="add mod">
          <ac:chgData name="Thorsten Weiss" userId="40b2ad47-2c01-43e3-a788-94a9594c2a42" providerId="ADAL" clId="{9717D20A-45D9-4783-907D-D9FEC4813556}" dt="2023-08-11T13:28:00.824" v="3935" actId="1036"/>
          <ac:cxnSpMkLst>
            <pc:docMk/>
            <pc:sldMk cId="940968404" sldId="256"/>
            <ac:cxnSpMk id="13" creationId="{51AB57AA-1DAA-19CF-776E-69F390DC8C12}"/>
          </ac:cxnSpMkLst>
        </pc:cxnChg>
        <pc:cxnChg chg="add mod">
          <ac:chgData name="Thorsten Weiss" userId="40b2ad47-2c01-43e3-a788-94a9594c2a42" providerId="ADAL" clId="{9717D20A-45D9-4783-907D-D9FEC4813556}" dt="2023-08-11T13:28:06.662" v="3959" actId="1035"/>
          <ac:cxnSpMkLst>
            <pc:docMk/>
            <pc:sldMk cId="940968404" sldId="256"/>
            <ac:cxnSpMk id="15" creationId="{CFC97D8B-63A9-741E-029B-3C5115EB5F9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6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5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3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08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81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41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0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94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1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8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64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F91F-8347-4803-BA76-E199B5FB6AF6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C914-FD57-4402-88E2-075F3594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3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6AE1948C-B55C-AA6A-0D3A-07F9AC8AEA66}"/>
              </a:ext>
            </a:extLst>
          </p:cNvPr>
          <p:cNvSpPr txBox="1"/>
          <p:nvPr/>
        </p:nvSpPr>
        <p:spPr>
          <a:xfrm>
            <a:off x="81722" y="1900492"/>
            <a:ext cx="3296477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Dieser Raum ist für eine </a:t>
            </a:r>
            <a:r>
              <a:rPr lang="de-DE" sz="1050" b="1">
                <a:latin typeface="Source Sans Pro" panose="020B0503030403020204" pitchFamily="34" charset="0"/>
                <a:ea typeface="Source Sans Pro" panose="020B0503030403020204" pitchFamily="34" charset="0"/>
              </a:rPr>
              <a:t>automatisierte Übertragung und Aufzeichnung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 von Lehrveranstaltungen mit Kameras und Mikrofonen ausgestattet, um Bild- und Tonaufnahmen der Lehrveranstaltungen und Vorträge zu erstellen</a:t>
            </a: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Die Aufnahmetechnik </a:t>
            </a:r>
            <a:r>
              <a:rPr lang="de-DE" sz="1050" b="1">
                <a:latin typeface="Source Sans Pro" panose="020B0503030403020204" pitchFamily="34" charset="0"/>
                <a:ea typeface="Source Sans Pro" panose="020B0503030403020204" pitchFamily="34" charset="0"/>
              </a:rPr>
              <a:t>fokussiert die vortragenden Personen 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und die präsentieren Inhalte der Veranstaltung, um diese über das Internet oder über ein Videomanagementsystem an eine berechtigte </a:t>
            </a:r>
            <a:r>
              <a:rPr lang="de-DE" sz="1050" err="1">
                <a:latin typeface="Source Sans Pro" panose="020B0503030403020204" pitchFamily="34" charset="0"/>
                <a:ea typeface="Source Sans Pro" panose="020B0503030403020204" pitchFamily="34" charset="0"/>
              </a:rPr>
              <a:t>Benutzendengruppe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 zu übertragen bzw. dieser zugänglich zu machen.</a:t>
            </a: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Auch Teilnehmende von Veranstaltungen in diesem Raum können Gegenstand der Aufzeichnung oder Übertragung werden, wenn Sie sich in den Aufnahmebereich der Kamera bewegen oder Wortmeldungen tätigen.</a:t>
            </a: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Folgende Bereiche des Raumes werden aufgezeichnet:</a:t>
            </a: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Bitte nutzen Sie Laufwege außerhalb des gekennzeichneten Aufnahmebereichs und verzichten Sie auf Wortbeiträge, wenn Sie eine Bild- und Tonaufnahme vermeiden möchten. Achten Sie auf die optischen Hinweise im Raum, an denen Sie eine laufende Aufzeichnung erkennen können.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EDA819-2DE8-AE80-934E-EBD40338A07B}"/>
              </a:ext>
            </a:extLst>
          </p:cNvPr>
          <p:cNvSpPr txBox="1"/>
          <p:nvPr/>
        </p:nvSpPr>
        <p:spPr>
          <a:xfrm>
            <a:off x="3449982" y="1900492"/>
            <a:ext cx="3296477" cy="7040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Verantwortliche Stelle für die Datenverarbeitung ist die</a:t>
            </a: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1050" b="1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Offizieller Name der Hochschule</a:t>
            </a:r>
          </a:p>
          <a:p>
            <a:r>
              <a:rPr lang="de-DE" sz="1050" b="1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Adresse</a:t>
            </a:r>
          </a:p>
          <a:p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Kontaktmöglichkeiten: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Telefon: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	+49 (0) 3671 – 5754 - 0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Telefax: 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	+49 (0) 3671 – 5754 – 100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E-Mail: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	datenschutz@hochschule.de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Internet: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	www.hochschule.de/datenschutz</a:t>
            </a:r>
          </a:p>
          <a:p>
            <a:pPr>
              <a:tabLst>
                <a:tab pos="622300" algn="l"/>
              </a:tabLst>
            </a:pPr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Datenschutzbeauftrag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e*r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Vincent Vertrauenswürdig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E-Mail: 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vincent.vertrauenswürdig@hochschule.de</a:t>
            </a:r>
          </a:p>
          <a:p>
            <a:pPr>
              <a:tabLst>
                <a:tab pos="622300" algn="l"/>
              </a:tabLst>
            </a:pPr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tabLst>
                <a:tab pos="622300" algn="l"/>
              </a:tabLst>
            </a:pPr>
            <a:r>
              <a:rPr lang="de-DE" sz="1050" b="1">
                <a:latin typeface="Source Sans Pro" panose="020B0503030403020204" pitchFamily="34" charset="0"/>
                <a:ea typeface="Source Sans Pro" panose="020B0503030403020204" pitchFamily="34" charset="0"/>
              </a:rPr>
              <a:t>Vertretungsberechtige Personen 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der 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Offizieller Name der Hochschule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Dagmar Dekan, Geschäftsführung</a:t>
            </a:r>
          </a:p>
          <a:p>
            <a:pPr>
              <a:tabLst>
                <a:tab pos="622300" algn="l"/>
              </a:tabLst>
            </a:pP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etc.</a:t>
            </a:r>
          </a:p>
          <a:p>
            <a:pPr>
              <a:tabLst>
                <a:tab pos="622300" algn="l"/>
              </a:tabLst>
            </a:pPr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Mit dem Betreten des Raumes geben Sie eine konkludente Einwilligung in die mit der Aufzeichnung/ Übertragung einhergehende Datenverarbeitung gem. Art. 6 (1) </a:t>
            </a:r>
            <a:r>
              <a:rPr lang="de-DE" sz="1050" err="1">
                <a:latin typeface="Source Sans Pro" panose="020B0503030403020204" pitchFamily="34" charset="0"/>
                <a:ea typeface="Source Sans Pro" panose="020B0503030403020204" pitchFamily="34" charset="0"/>
              </a:rPr>
              <a:t>lit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. A DS-GVO. Sie können diese Einwilligung widerrufen. Diesen Widerruf richten Sie bitte unter Nennung der konkreten Aufzeichnung, ggf. des Namens der Lehrperson, des Datum und der Uhrzeit der Aufnahme an </a:t>
            </a:r>
            <a:r>
              <a:rPr lang="de-DE" sz="105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kontakt@hochschule.de </a:t>
            </a: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Daraufhin wird die Aufnahme von Ihnen und/ oder Ihr Wortbeitrag in der Aufzeichnung unkenntlich gemacht.</a:t>
            </a:r>
          </a:p>
          <a:p>
            <a:pPr>
              <a:tabLst>
                <a:tab pos="622300" algn="l"/>
              </a:tabLst>
            </a:pPr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Bei einer Veröffentlichung im Internet besteht keine vollständige Kontrolle mehr über Kopien der Aufnahme. Bei Widerruf können nur Kopien bearbeitet werden, die sich unter unserer Kontrolle befinden.</a:t>
            </a:r>
          </a:p>
          <a:p>
            <a:pPr>
              <a:tabLst>
                <a:tab pos="622300" algn="l"/>
              </a:tabLst>
            </a:pPr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Die Aufnahmen werden in jedem Fall gelöscht, sobald sie für den Zweck der Online-Vorhaltung von Lehrveranstaltungsaufzeichnungen nicht mehr benötigt werden.</a:t>
            </a:r>
          </a:p>
          <a:p>
            <a:pPr>
              <a:tabLst>
                <a:tab pos="622300" algn="l"/>
              </a:tabLst>
            </a:pPr>
            <a:endParaRPr lang="de-DE" sz="105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tabLst>
                <a:tab pos="622300" algn="l"/>
              </a:tabLst>
            </a:pPr>
            <a:r>
              <a:rPr lang="de-DE" sz="1050">
                <a:latin typeface="Source Sans Pro" panose="020B0503030403020204" pitchFamily="34" charset="0"/>
                <a:ea typeface="Source Sans Pro" panose="020B0503030403020204" pitchFamily="34" charset="0"/>
              </a:rPr>
              <a:t>Wenn Sie eine Datenverarbeitung auf jeden Fall vermeiden möchten, betreten Sie diesen Raum nicht.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D57B623-722E-9AF3-D7CE-64CCA790AF08}"/>
              </a:ext>
            </a:extLst>
          </p:cNvPr>
          <p:cNvSpPr/>
          <p:nvPr/>
        </p:nvSpPr>
        <p:spPr>
          <a:xfrm>
            <a:off x="223077" y="5306382"/>
            <a:ext cx="2633869" cy="1523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01B4038-A506-5171-C589-4A2AB7FDA6AC}"/>
              </a:ext>
            </a:extLst>
          </p:cNvPr>
          <p:cNvSpPr/>
          <p:nvPr/>
        </p:nvSpPr>
        <p:spPr>
          <a:xfrm>
            <a:off x="374226" y="5306382"/>
            <a:ext cx="2207578" cy="518146"/>
          </a:xfrm>
          <a:prstGeom prst="rect">
            <a:avLst/>
          </a:prstGeom>
          <a:solidFill>
            <a:srgbClr val="FDC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latin typeface="Source Sans Pro" panose="020B0503030403020204" pitchFamily="34" charset="0"/>
                <a:ea typeface="Source Sans Pro" panose="020B0503030403020204" pitchFamily="34" charset="0"/>
              </a:rPr>
              <a:t>Aufnahmebereich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6CD9958-42C3-94B0-E0E4-85DBCE80704E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7CDF5C-C911-0F67-A960-6501673DEAB3}"/>
              </a:ext>
            </a:extLst>
          </p:cNvPr>
          <p:cNvSpPr txBox="1"/>
          <p:nvPr/>
        </p:nvSpPr>
        <p:spPr>
          <a:xfrm>
            <a:off x="1520962" y="163090"/>
            <a:ext cx="51305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i="1">
                <a:solidFill>
                  <a:srgbClr val="FF0000"/>
                </a:solidFill>
              </a:rPr>
              <a:t>Hinweise zur Verarbeitung personenbezogener Daten durch Bild- und Tonaufnahmen</a:t>
            </a:r>
          </a:p>
        </p:txBody>
      </p:sp>
      <p:pic>
        <p:nvPicPr>
          <p:cNvPr id="8" name="Picture 4" descr="Video camera - Free technology icons">
            <a:extLst>
              <a:ext uri="{FF2B5EF4-FFF2-40B4-BE49-F238E27FC236}">
                <a16:creationId xmlns:a16="http://schemas.microsoft.com/office/drawing/2014/main" id="{7A2E1833-7CD8-34E6-61B8-B5846460D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3" y="401257"/>
            <a:ext cx="899227" cy="89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egende: Linie 10">
            <a:extLst>
              <a:ext uri="{FF2B5EF4-FFF2-40B4-BE49-F238E27FC236}">
                <a16:creationId xmlns:a16="http://schemas.microsoft.com/office/drawing/2014/main" id="{CFA2114B-82D8-059F-691B-DD596906C75C}"/>
              </a:ext>
            </a:extLst>
          </p:cNvPr>
          <p:cNvSpPr/>
          <p:nvPr/>
        </p:nvSpPr>
        <p:spPr>
          <a:xfrm>
            <a:off x="-2755900" y="6565899"/>
            <a:ext cx="1879600" cy="1599231"/>
          </a:xfrm>
          <a:prstGeom prst="borderCallout1">
            <a:avLst>
              <a:gd name="adj1" fmla="val 48750"/>
              <a:gd name="adj2" fmla="val 107633"/>
              <a:gd name="adj3" fmla="val 63588"/>
              <a:gd name="adj4" fmla="val 13708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! Bereiche kennzeichnen !</a:t>
            </a:r>
          </a:p>
          <a:p>
            <a:pPr algn="ctr"/>
            <a:endParaRPr lang="de-DE" sz="120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de-DE" sz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Schild „Aufnahme läuft“ anbringen und über Mediensteuerung automatisiert aktivieren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51AB57AA-1DAA-19CF-776E-69F390DC8C12}"/>
              </a:ext>
            </a:extLst>
          </p:cNvPr>
          <p:cNvCxnSpPr>
            <a:cxnSpLocks/>
          </p:cNvCxnSpPr>
          <p:nvPr/>
        </p:nvCxnSpPr>
        <p:spPr>
          <a:xfrm>
            <a:off x="204447" y="8965296"/>
            <a:ext cx="63475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81025451-CC45-89CB-C227-A9C3C6037686}"/>
              </a:ext>
            </a:extLst>
          </p:cNvPr>
          <p:cNvSpPr txBox="1"/>
          <p:nvPr/>
        </p:nvSpPr>
        <p:spPr>
          <a:xfrm>
            <a:off x="215900" y="9092296"/>
            <a:ext cx="63475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de-DE"/>
              <a:t>Weitere Datenschutzinformationen findet Sie unter </a:t>
            </a:r>
            <a:r>
              <a:rPr lang="de-DE">
                <a:highlight>
                  <a:srgbClr val="FFFF00"/>
                </a:highlight>
              </a:rPr>
              <a:t>Link zu den Datenschutzhinweise bzw. individuelle Hinweise der Hochschule bzw. Auffindbarkeit von weiteren Informationen. Ggf. QR-Code für einfachere Nutzbarkeit integrieren.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FC97D8B-63A9-741E-029B-3C5115EB5F97}"/>
              </a:ext>
            </a:extLst>
          </p:cNvPr>
          <p:cNvCxnSpPr>
            <a:cxnSpLocks/>
          </p:cNvCxnSpPr>
          <p:nvPr/>
        </p:nvCxnSpPr>
        <p:spPr>
          <a:xfrm>
            <a:off x="204447" y="1747073"/>
            <a:ext cx="63475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FAB28A72-4B00-674F-BB67-0EB9620B3FE1}"/>
              </a:ext>
            </a:extLst>
          </p:cNvPr>
          <p:cNvSpPr/>
          <p:nvPr/>
        </p:nvSpPr>
        <p:spPr>
          <a:xfrm>
            <a:off x="842467" y="5306382"/>
            <a:ext cx="1356989" cy="1612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Tafel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F27B8AFE-4C0C-715E-707D-45577D7FD91B}"/>
              </a:ext>
            </a:extLst>
          </p:cNvPr>
          <p:cNvSpPr/>
          <p:nvPr/>
        </p:nvSpPr>
        <p:spPr>
          <a:xfrm rot="16200000">
            <a:off x="2627413" y="5722545"/>
            <a:ext cx="425861" cy="1612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Tür</a:t>
            </a:r>
          </a:p>
        </p:txBody>
      </p:sp>
      <p:sp>
        <p:nvSpPr>
          <p:cNvPr id="20" name="Flussdiagramm: Manuelle Verarbeitung 19">
            <a:extLst>
              <a:ext uri="{FF2B5EF4-FFF2-40B4-BE49-F238E27FC236}">
                <a16:creationId xmlns:a16="http://schemas.microsoft.com/office/drawing/2014/main" id="{2A91599B-2255-19F5-4DCF-8ECD82AFDC01}"/>
              </a:ext>
            </a:extLst>
          </p:cNvPr>
          <p:cNvSpPr/>
          <p:nvPr/>
        </p:nvSpPr>
        <p:spPr>
          <a:xfrm rot="9720221">
            <a:off x="1469155" y="5867169"/>
            <a:ext cx="1166910" cy="802023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Sitzbereich</a:t>
            </a:r>
          </a:p>
        </p:txBody>
      </p:sp>
      <p:sp>
        <p:nvSpPr>
          <p:cNvPr id="21" name="Flussdiagramm: Manuelle Verarbeitung 20">
            <a:extLst>
              <a:ext uri="{FF2B5EF4-FFF2-40B4-BE49-F238E27FC236}">
                <a16:creationId xmlns:a16="http://schemas.microsoft.com/office/drawing/2014/main" id="{C41AE3EF-D2AB-3C09-8B1E-4448EB9C9E71}"/>
              </a:ext>
            </a:extLst>
          </p:cNvPr>
          <p:cNvSpPr/>
          <p:nvPr/>
        </p:nvSpPr>
        <p:spPr>
          <a:xfrm rot="11751005">
            <a:off x="451253" y="5883704"/>
            <a:ext cx="1166910" cy="802023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Sitzbereich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FD62210C-6F63-6CAD-3C00-C62905996D73}"/>
              </a:ext>
            </a:extLst>
          </p:cNvPr>
          <p:cNvSpPr/>
          <p:nvPr/>
        </p:nvSpPr>
        <p:spPr>
          <a:xfrm>
            <a:off x="1180194" y="5657191"/>
            <a:ext cx="719634" cy="1612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Pult</a:t>
            </a:r>
          </a:p>
        </p:txBody>
      </p:sp>
      <p:sp>
        <p:nvSpPr>
          <p:cNvPr id="23" name="Gleichschenkliges Dreieck 22">
            <a:extLst>
              <a:ext uri="{FF2B5EF4-FFF2-40B4-BE49-F238E27FC236}">
                <a16:creationId xmlns:a16="http://schemas.microsoft.com/office/drawing/2014/main" id="{79F313D2-9614-F9EA-EC90-4550F692BC7D}"/>
              </a:ext>
            </a:extLst>
          </p:cNvPr>
          <p:cNvSpPr/>
          <p:nvPr/>
        </p:nvSpPr>
        <p:spPr>
          <a:xfrm rot="10800000">
            <a:off x="1028673" y="5817215"/>
            <a:ext cx="1023937" cy="135573"/>
          </a:xfrm>
          <a:prstGeom prst="triangle">
            <a:avLst/>
          </a:prstGeom>
          <a:solidFill>
            <a:srgbClr val="FDC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Legende: Linie 23">
            <a:extLst>
              <a:ext uri="{FF2B5EF4-FFF2-40B4-BE49-F238E27FC236}">
                <a16:creationId xmlns:a16="http://schemas.microsoft.com/office/drawing/2014/main" id="{83DCB197-DA1D-53E2-4271-9E7AA57B9B92}"/>
              </a:ext>
            </a:extLst>
          </p:cNvPr>
          <p:cNvSpPr/>
          <p:nvPr/>
        </p:nvSpPr>
        <p:spPr>
          <a:xfrm>
            <a:off x="-2755900" y="5503572"/>
            <a:ext cx="1879600" cy="627524"/>
          </a:xfrm>
          <a:prstGeom prst="borderCallout1">
            <a:avLst>
              <a:gd name="adj1" fmla="val 48750"/>
              <a:gd name="adj2" fmla="val 107633"/>
              <a:gd name="adj3" fmla="val 63588"/>
              <a:gd name="adj4" fmla="val 13708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Bei Bedarf an individuelle Raumlayout anpassen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5229616-62C9-7575-198E-0CB84601CDEA}"/>
              </a:ext>
            </a:extLst>
          </p:cNvPr>
          <p:cNvSpPr txBox="1"/>
          <p:nvPr/>
        </p:nvSpPr>
        <p:spPr>
          <a:xfrm>
            <a:off x="4903542" y="9594189"/>
            <a:ext cx="189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b="1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Logo der Hochschule</a:t>
            </a:r>
          </a:p>
        </p:txBody>
      </p:sp>
    </p:spTree>
    <p:extLst>
      <p:ext uri="{BB962C8B-B14F-4D97-AF65-F5344CB8AC3E}">
        <p14:creationId xmlns:p14="http://schemas.microsoft.com/office/powerpoint/2010/main" val="94096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D59512070C4744859FF08DDA606607" ma:contentTypeVersion="17" ma:contentTypeDescription="Ein neues Dokument erstellen." ma:contentTypeScope="" ma:versionID="92b40924fa957100e21b047c5204cc23">
  <xsd:schema xmlns:xsd="http://www.w3.org/2001/XMLSchema" xmlns:xs="http://www.w3.org/2001/XMLSchema" xmlns:p="http://schemas.microsoft.com/office/2006/metadata/properties" xmlns:ns2="c91b2067-485a-4f20-801f-f191d7ee2753" xmlns:ns3="efba8dba-4e6d-4d05-95fb-32576b5d9ed2" targetNamespace="http://schemas.microsoft.com/office/2006/metadata/properties" ma:root="true" ma:fieldsID="356a0fdcdedfaf7f1178c475d4f90449" ns2:_="" ns3:_="">
    <xsd:import namespace="c91b2067-485a-4f20-801f-f191d7ee2753"/>
    <xsd:import namespace="efba8dba-4e6d-4d05-95fb-32576b5d9e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b2067-485a-4f20-801f-f191d7ee2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0dbe9e4f-313d-4576-929d-090998f5e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a8dba-4e6d-4d05-95fb-32576b5d9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d7a878-c24c-4405-9b39-695b5b7fef4c}" ma:internalName="TaxCatchAll" ma:showField="CatchAllData" ma:web="efba8dba-4e6d-4d05-95fb-32576b5d9e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E65A61-0B12-4733-AB13-CCEA99B97353}">
  <ds:schemaRefs>
    <ds:schemaRef ds:uri="c91b2067-485a-4f20-801f-f191d7ee2753"/>
    <ds:schemaRef ds:uri="efba8dba-4e6d-4d05-95fb-32576b5d9ed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A34ED5F-36FC-4200-A54A-6F29320024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448</Words>
  <Application>Microsoft Office PowerPoint</Application>
  <PresentationFormat>A4-Papier (210 x 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Weiss</dc:creator>
  <cp:lastModifiedBy>Thorsten Weiss</cp:lastModifiedBy>
  <cp:revision>1</cp:revision>
  <dcterms:created xsi:type="dcterms:W3CDTF">2023-08-10T12:53:10Z</dcterms:created>
  <dcterms:modified xsi:type="dcterms:W3CDTF">2023-08-14T08:02:01Z</dcterms:modified>
</cp:coreProperties>
</file>